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4" r:id="rId3"/>
    <p:sldId id="260" r:id="rId4"/>
    <p:sldId id="262" r:id="rId5"/>
    <p:sldId id="265" r:id="rId6"/>
    <p:sldId id="266" r:id="rId7"/>
  </p:sldIdLst>
  <p:sldSz cx="36188650" cy="4762500"/>
  <p:notesSz cx="6858000" cy="9144000"/>
  <p:defaultTextStyle>
    <a:defPPr>
      <a:defRPr lang="en-US"/>
    </a:defPPr>
    <a:lvl1pPr marL="0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2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8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4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0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36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1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48" algn="l" defTabSz="457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81D"/>
    <a:srgbClr val="BC6F08"/>
    <a:srgbClr val="DC8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97" autoAdjust="0"/>
  </p:normalViewPr>
  <p:slideViewPr>
    <p:cSldViewPr snapToGrid="0">
      <p:cViewPr varScale="1">
        <p:scale>
          <a:sx n="32" d="100"/>
          <a:sy n="32" d="100"/>
        </p:scale>
        <p:origin x="29" y="1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3581" y="779419"/>
            <a:ext cx="27141488" cy="1658056"/>
          </a:xfrm>
        </p:spPr>
        <p:txBody>
          <a:bodyPr anchor="b"/>
          <a:lstStyle>
            <a:lvl1pPr algn="ctr">
              <a:defRPr sz="41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3581" y="2501416"/>
            <a:ext cx="27141488" cy="1149835"/>
          </a:xfrm>
        </p:spPr>
        <p:txBody>
          <a:bodyPr/>
          <a:lstStyle>
            <a:lvl1pPr marL="0" indent="0" algn="ctr">
              <a:buNone/>
              <a:defRPr sz="1667"/>
            </a:lvl1pPr>
            <a:lvl2pPr marL="317473" indent="0" algn="ctr">
              <a:buNone/>
              <a:defRPr sz="1389"/>
            </a:lvl2pPr>
            <a:lvl3pPr marL="634946" indent="0" algn="ctr">
              <a:buNone/>
              <a:defRPr sz="1250"/>
            </a:lvl3pPr>
            <a:lvl4pPr marL="952419" indent="0" algn="ctr">
              <a:buNone/>
              <a:defRPr sz="1111"/>
            </a:lvl4pPr>
            <a:lvl5pPr marL="1269893" indent="0" algn="ctr">
              <a:buNone/>
              <a:defRPr sz="1111"/>
            </a:lvl5pPr>
            <a:lvl6pPr marL="1587365" indent="0" algn="ctr">
              <a:buNone/>
              <a:defRPr sz="1111"/>
            </a:lvl6pPr>
            <a:lvl7pPr marL="1904839" indent="0" algn="ctr">
              <a:buNone/>
              <a:defRPr sz="1111"/>
            </a:lvl7pPr>
            <a:lvl8pPr marL="2222313" indent="0" algn="ctr">
              <a:buNone/>
              <a:defRPr sz="1111"/>
            </a:lvl8pPr>
            <a:lvl9pPr marL="2539785" indent="0" algn="ctr">
              <a:buNone/>
              <a:defRPr sz="111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96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13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897502" y="253560"/>
            <a:ext cx="7803178" cy="403599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87971" y="253560"/>
            <a:ext cx="22957175" cy="40359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05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99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122" y="1187320"/>
            <a:ext cx="31212711" cy="1981067"/>
          </a:xfrm>
        </p:spPr>
        <p:txBody>
          <a:bodyPr anchor="b"/>
          <a:lstStyle>
            <a:lvl1pPr>
              <a:defRPr sz="41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9122" y="3187128"/>
            <a:ext cx="31212711" cy="1041797"/>
          </a:xfrm>
        </p:spPr>
        <p:txBody>
          <a:bodyPr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17473" indent="0">
              <a:buNone/>
              <a:defRPr sz="1389">
                <a:solidFill>
                  <a:schemeClr val="tx1">
                    <a:tint val="75000"/>
                  </a:schemeClr>
                </a:solidFill>
              </a:defRPr>
            </a:lvl2pPr>
            <a:lvl3pPr marL="634946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95241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4pPr>
            <a:lvl5pPr marL="1269893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5pPr>
            <a:lvl6pPr marL="1587365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6pPr>
            <a:lvl7pPr marL="190483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7pPr>
            <a:lvl8pPr marL="2222313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8pPr>
            <a:lvl9pPr marL="2539785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4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87971" y="1267796"/>
            <a:ext cx="15380176" cy="3021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20504" y="1267796"/>
            <a:ext cx="15380176" cy="3021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36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684" y="253559"/>
            <a:ext cx="31212711" cy="92053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2685" y="1167475"/>
            <a:ext cx="15309494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73" indent="0">
              <a:buNone/>
              <a:defRPr sz="1389" b="1"/>
            </a:lvl2pPr>
            <a:lvl3pPr marL="634946" indent="0">
              <a:buNone/>
              <a:defRPr sz="1250" b="1"/>
            </a:lvl3pPr>
            <a:lvl4pPr marL="952419" indent="0">
              <a:buNone/>
              <a:defRPr sz="1111" b="1"/>
            </a:lvl4pPr>
            <a:lvl5pPr marL="1269893" indent="0">
              <a:buNone/>
              <a:defRPr sz="1111" b="1"/>
            </a:lvl5pPr>
            <a:lvl6pPr marL="1587365" indent="0">
              <a:buNone/>
              <a:defRPr sz="1111" b="1"/>
            </a:lvl6pPr>
            <a:lvl7pPr marL="1904839" indent="0">
              <a:buNone/>
              <a:defRPr sz="1111" b="1"/>
            </a:lvl7pPr>
            <a:lvl8pPr marL="2222313" indent="0">
              <a:buNone/>
              <a:defRPr sz="1111" b="1"/>
            </a:lvl8pPr>
            <a:lvl9pPr marL="2539785" indent="0">
              <a:buNone/>
              <a:defRPr sz="111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2685" y="1739635"/>
            <a:ext cx="15309494" cy="25587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320504" y="1167475"/>
            <a:ext cx="15384890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73" indent="0">
              <a:buNone/>
              <a:defRPr sz="1389" b="1"/>
            </a:lvl2pPr>
            <a:lvl3pPr marL="634946" indent="0">
              <a:buNone/>
              <a:defRPr sz="1250" b="1"/>
            </a:lvl3pPr>
            <a:lvl4pPr marL="952419" indent="0">
              <a:buNone/>
              <a:defRPr sz="1111" b="1"/>
            </a:lvl4pPr>
            <a:lvl5pPr marL="1269893" indent="0">
              <a:buNone/>
              <a:defRPr sz="1111" b="1"/>
            </a:lvl5pPr>
            <a:lvl6pPr marL="1587365" indent="0">
              <a:buNone/>
              <a:defRPr sz="1111" b="1"/>
            </a:lvl6pPr>
            <a:lvl7pPr marL="1904839" indent="0">
              <a:buNone/>
              <a:defRPr sz="1111" b="1"/>
            </a:lvl7pPr>
            <a:lvl8pPr marL="2222313" indent="0">
              <a:buNone/>
              <a:defRPr sz="1111" b="1"/>
            </a:lvl8pPr>
            <a:lvl9pPr marL="2539785" indent="0">
              <a:buNone/>
              <a:defRPr sz="111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320504" y="1739635"/>
            <a:ext cx="15384890" cy="25587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59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87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7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685" y="317500"/>
            <a:ext cx="11671781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4890" y="685712"/>
            <a:ext cx="18320504" cy="3384462"/>
          </a:xfrm>
        </p:spPr>
        <p:txBody>
          <a:bodyPr/>
          <a:lstStyle>
            <a:lvl1pPr>
              <a:defRPr sz="2222"/>
            </a:lvl1pPr>
            <a:lvl2pPr>
              <a:defRPr sz="1944"/>
            </a:lvl2pPr>
            <a:lvl3pPr>
              <a:defRPr sz="1667"/>
            </a:lvl3pPr>
            <a:lvl4pPr>
              <a:defRPr sz="1389"/>
            </a:lvl4pPr>
            <a:lvl5pPr>
              <a:defRPr sz="1389"/>
            </a:lvl5pPr>
            <a:lvl6pPr>
              <a:defRPr sz="1389"/>
            </a:lvl6pPr>
            <a:lvl7pPr>
              <a:defRPr sz="1389"/>
            </a:lvl7pPr>
            <a:lvl8pPr>
              <a:defRPr sz="1389"/>
            </a:lvl8pPr>
            <a:lvl9pPr>
              <a:defRPr sz="138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92685" y="1428750"/>
            <a:ext cx="11671781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73" indent="0">
              <a:buNone/>
              <a:defRPr sz="972"/>
            </a:lvl2pPr>
            <a:lvl3pPr marL="634946" indent="0">
              <a:buNone/>
              <a:defRPr sz="833"/>
            </a:lvl3pPr>
            <a:lvl4pPr marL="952419" indent="0">
              <a:buNone/>
              <a:defRPr sz="694"/>
            </a:lvl4pPr>
            <a:lvl5pPr marL="1269893" indent="0">
              <a:buNone/>
              <a:defRPr sz="694"/>
            </a:lvl5pPr>
            <a:lvl6pPr marL="1587365" indent="0">
              <a:buNone/>
              <a:defRPr sz="694"/>
            </a:lvl6pPr>
            <a:lvl7pPr marL="1904839" indent="0">
              <a:buNone/>
              <a:defRPr sz="694"/>
            </a:lvl7pPr>
            <a:lvl8pPr marL="2222313" indent="0">
              <a:buNone/>
              <a:defRPr sz="694"/>
            </a:lvl8pPr>
            <a:lvl9pPr marL="2539785" indent="0">
              <a:buNone/>
              <a:defRPr sz="6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09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685" y="317500"/>
            <a:ext cx="11671781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84890" y="685712"/>
            <a:ext cx="18320504" cy="3384462"/>
          </a:xfrm>
        </p:spPr>
        <p:txBody>
          <a:bodyPr anchor="t"/>
          <a:lstStyle>
            <a:lvl1pPr marL="0" indent="0">
              <a:buNone/>
              <a:defRPr sz="2222"/>
            </a:lvl1pPr>
            <a:lvl2pPr marL="317473" indent="0">
              <a:buNone/>
              <a:defRPr sz="1944"/>
            </a:lvl2pPr>
            <a:lvl3pPr marL="634946" indent="0">
              <a:buNone/>
              <a:defRPr sz="1667"/>
            </a:lvl3pPr>
            <a:lvl4pPr marL="952419" indent="0">
              <a:buNone/>
              <a:defRPr sz="1389"/>
            </a:lvl4pPr>
            <a:lvl5pPr marL="1269893" indent="0">
              <a:buNone/>
              <a:defRPr sz="1389"/>
            </a:lvl5pPr>
            <a:lvl6pPr marL="1587365" indent="0">
              <a:buNone/>
              <a:defRPr sz="1389"/>
            </a:lvl6pPr>
            <a:lvl7pPr marL="1904839" indent="0">
              <a:buNone/>
              <a:defRPr sz="1389"/>
            </a:lvl7pPr>
            <a:lvl8pPr marL="2222313" indent="0">
              <a:buNone/>
              <a:defRPr sz="1389"/>
            </a:lvl8pPr>
            <a:lvl9pPr marL="2539785" indent="0">
              <a:buNone/>
              <a:defRPr sz="138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92685" y="1428750"/>
            <a:ext cx="11671781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73" indent="0">
              <a:buNone/>
              <a:defRPr sz="972"/>
            </a:lvl2pPr>
            <a:lvl3pPr marL="634946" indent="0">
              <a:buNone/>
              <a:defRPr sz="833"/>
            </a:lvl3pPr>
            <a:lvl4pPr marL="952419" indent="0">
              <a:buNone/>
              <a:defRPr sz="694"/>
            </a:lvl4pPr>
            <a:lvl5pPr marL="1269893" indent="0">
              <a:buNone/>
              <a:defRPr sz="694"/>
            </a:lvl5pPr>
            <a:lvl6pPr marL="1587365" indent="0">
              <a:buNone/>
              <a:defRPr sz="694"/>
            </a:lvl6pPr>
            <a:lvl7pPr marL="1904839" indent="0">
              <a:buNone/>
              <a:defRPr sz="694"/>
            </a:lvl7pPr>
            <a:lvl8pPr marL="2222313" indent="0">
              <a:buNone/>
              <a:defRPr sz="694"/>
            </a:lvl8pPr>
            <a:lvl9pPr marL="2539785" indent="0">
              <a:buNone/>
              <a:defRPr sz="6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34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7971" y="253559"/>
            <a:ext cx="31212711" cy="92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7971" y="1267796"/>
            <a:ext cx="31212711" cy="30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87970" y="4414133"/>
            <a:ext cx="8142446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254F0-34D1-4D1E-9E27-D6B827CB38D1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87492" y="4414133"/>
            <a:ext cx="12213669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8234" y="4414133"/>
            <a:ext cx="8142446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85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34946" rtl="0" eaLnBrk="1" latinLnBrk="0" hangingPunct="1">
        <a:lnSpc>
          <a:spcPct val="90000"/>
        </a:lnSpc>
        <a:spcBef>
          <a:spcPct val="0"/>
        </a:spcBef>
        <a:buNone/>
        <a:defRPr sz="30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37" indent="-158737" algn="l" defTabSz="634946" rtl="0" eaLnBrk="1" latinLnBrk="0" hangingPunct="1">
        <a:lnSpc>
          <a:spcPct val="90000"/>
        </a:lnSpc>
        <a:spcBef>
          <a:spcPts val="694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76210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793683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3pPr>
      <a:lvl4pPr marL="1111156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428630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746103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2063576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49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22" indent="-158737" algn="l" defTabSz="634946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73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46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19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893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65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39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13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785" algn="l" defTabSz="634946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2E20202-D16D-4957-8D94-F755B998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/>
          <a:stretch/>
        </p:blipFill>
        <p:spPr>
          <a:xfrm>
            <a:off x="3344" y="-5962"/>
            <a:ext cx="6173836" cy="48091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369912">
            <a:off x="3399296" y="2125237"/>
            <a:ext cx="34410920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369912">
            <a:off x="3481557" y="2953763"/>
            <a:ext cx="33993272" cy="3524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78150">
            <a:off x="1831714" y="1087113"/>
            <a:ext cx="2760665" cy="5135016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3377F48-164B-4593-AEFE-D1499DDE3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07"/>
            <a:ext cx="15244699" cy="480749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E109F87-68D3-48C2-A91B-90665D9B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" y="-211396"/>
            <a:ext cx="3728279" cy="16550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D509C0-4938-488D-A95B-053E93322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300" y="1101274"/>
            <a:ext cx="2318578" cy="43127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B0E5F0-12F6-4838-941E-4FD4E95F7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0739" y="1101274"/>
            <a:ext cx="2318579" cy="43127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3DF791-65A2-479C-A785-F1BCD05510D5}"/>
              </a:ext>
            </a:extLst>
          </p:cNvPr>
          <p:cNvSpPr txBox="1"/>
          <p:nvPr/>
        </p:nvSpPr>
        <p:spPr>
          <a:xfrm>
            <a:off x="6823904" y="127649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Interaktive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Live-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Karte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62EB44-0071-4742-AAC5-06F838C46B93}"/>
              </a:ext>
            </a:extLst>
          </p:cNvPr>
          <p:cNvSpPr txBox="1"/>
          <p:nvPr/>
        </p:nvSpPr>
        <p:spPr>
          <a:xfrm>
            <a:off x="9351270" y="143037"/>
            <a:ext cx="28074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Vollständige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Offlineunterstützung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0773C8-0267-461C-BA5A-470FD5D172F1}"/>
              </a:ext>
            </a:extLst>
          </p:cNvPr>
          <p:cNvSpPr txBox="1"/>
          <p:nvPr/>
        </p:nvSpPr>
        <p:spPr>
          <a:xfrm>
            <a:off x="3103097" y="135343"/>
            <a:ext cx="28520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Mehrere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Plattformen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einer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App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669B11-E4F1-48F1-BBED-C7922047B4DA}"/>
              </a:ext>
            </a:extLst>
          </p:cNvPr>
          <p:cNvSpPr txBox="1"/>
          <p:nvPr/>
        </p:nvSpPr>
        <p:spPr>
          <a:xfrm>
            <a:off x="-43707" y="1823705"/>
            <a:ext cx="2872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Von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Cachern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für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Cacher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—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Werbefrei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und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Open Source</a:t>
            </a:r>
          </a:p>
        </p:txBody>
      </p:sp>
      <p:pic>
        <p:nvPicPr>
          <p:cNvPr id="15" name="Grafik 1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0F9F596-E45D-49F0-B9FD-9BE169897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70"/>
          <a:stretch/>
        </p:blipFill>
        <p:spPr>
          <a:xfrm>
            <a:off x="12459473" y="-8107"/>
            <a:ext cx="12306966" cy="48074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344713-07F4-4F92-81DA-C234F9FCB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5441" y="1101274"/>
            <a:ext cx="2318578" cy="431270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58F5268-3747-415D-B92F-46E07AD29E52}"/>
              </a:ext>
            </a:extLst>
          </p:cNvPr>
          <p:cNvSpPr txBox="1"/>
          <p:nvPr/>
        </p:nvSpPr>
        <p:spPr>
          <a:xfrm>
            <a:off x="12707503" y="127544"/>
            <a:ext cx="2334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Navigiere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zu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Geocaches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AA87445-5331-4117-BDC8-3A01C6648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8568" y="1101275"/>
            <a:ext cx="2318577" cy="431270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32E4CB3-A8F6-4C66-ABA3-1E4FF68F02E8}"/>
              </a:ext>
            </a:extLst>
          </p:cNvPr>
          <p:cNvSpPr txBox="1"/>
          <p:nvPr/>
        </p:nvSpPr>
        <p:spPr>
          <a:xfrm>
            <a:off x="15730080" y="143037"/>
            <a:ext cx="250421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Logge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deine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Funde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online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oder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offline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91A2535-5B6C-43C1-8AE3-DB0AA3563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2582" y="1101274"/>
            <a:ext cx="2318577" cy="43127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5314ADAF-E991-4D03-8D7F-6217627417C4}"/>
              </a:ext>
            </a:extLst>
          </p:cNvPr>
          <p:cNvSpPr txBox="1"/>
          <p:nvPr/>
        </p:nvSpPr>
        <p:spPr>
          <a:xfrm>
            <a:off x="19004219" y="143036"/>
            <a:ext cx="22108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Speichere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 in Listen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5B9548F-9B64-41B5-BF29-24DA8F68C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5707" y="1101275"/>
            <a:ext cx="2318576" cy="4312702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BF2BB1E-BD45-4E09-9519-9C3AD76520D0}"/>
              </a:ext>
            </a:extLst>
          </p:cNvPr>
          <p:cNvSpPr txBox="1"/>
          <p:nvPr/>
        </p:nvSpPr>
        <p:spPr>
          <a:xfrm>
            <a:off x="22168253" y="127649"/>
            <a:ext cx="21178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Unterstützung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von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Trackables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95F9A9-32A5-45AD-8D51-12188F70BEE4}"/>
              </a:ext>
            </a:extLst>
          </p:cNvPr>
          <p:cNvSpPr txBox="1"/>
          <p:nvPr/>
        </p:nvSpPr>
        <p:spPr>
          <a:xfrm>
            <a:off x="26503926" y="11085"/>
            <a:ext cx="3214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German</a:t>
            </a:r>
          </a:p>
        </p:txBody>
      </p:sp>
    </p:spTree>
    <p:extLst>
      <p:ext uri="{BB962C8B-B14F-4D97-AF65-F5344CB8AC3E}">
        <p14:creationId xmlns:p14="http://schemas.microsoft.com/office/powerpoint/2010/main" val="104685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2E20202-D16D-4957-8D94-F755B998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/>
          <a:stretch/>
        </p:blipFill>
        <p:spPr>
          <a:xfrm>
            <a:off x="3344" y="-5962"/>
            <a:ext cx="6173836" cy="48091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369912">
            <a:off x="3399296" y="2125237"/>
            <a:ext cx="34410920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369912">
            <a:off x="3481557" y="2953763"/>
            <a:ext cx="33993272" cy="3524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78150">
            <a:off x="1831714" y="1087113"/>
            <a:ext cx="2760665" cy="513501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3377F48-164B-4593-AEFE-D1499DDE3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07"/>
            <a:ext cx="15244699" cy="480749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E109F87-68D3-48C2-A91B-90665D9B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" y="-211396"/>
            <a:ext cx="3728279" cy="16550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D509C0-4938-488D-A95B-053E93322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300" y="1101274"/>
            <a:ext cx="2318578" cy="43127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B0E5F0-12F6-4838-941E-4FD4E95F7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2314" y="1101274"/>
            <a:ext cx="2318578" cy="43127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3DF791-65A2-479C-A785-F1BCD05510D5}"/>
              </a:ext>
            </a:extLst>
          </p:cNvPr>
          <p:cNvSpPr txBox="1"/>
          <p:nvPr/>
        </p:nvSpPr>
        <p:spPr>
          <a:xfrm>
            <a:off x="6808624" y="127649"/>
            <a:ext cx="1625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Interactive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live 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62EB44-0071-4742-AAC5-06F838C46B93}"/>
              </a:ext>
            </a:extLst>
          </p:cNvPr>
          <p:cNvSpPr txBox="1"/>
          <p:nvPr/>
        </p:nvSpPr>
        <p:spPr>
          <a:xfrm>
            <a:off x="9961963" y="130561"/>
            <a:ext cx="1633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Full offline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0773C8-0267-461C-BA5A-470FD5D172F1}"/>
              </a:ext>
            </a:extLst>
          </p:cNvPr>
          <p:cNvSpPr txBox="1"/>
          <p:nvPr/>
        </p:nvSpPr>
        <p:spPr>
          <a:xfrm>
            <a:off x="3465038" y="127649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Multi platform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669B11-E4F1-48F1-BBED-C7922047B4DA}"/>
              </a:ext>
            </a:extLst>
          </p:cNvPr>
          <p:cNvSpPr txBox="1"/>
          <p:nvPr/>
        </p:nvSpPr>
        <p:spPr>
          <a:xfrm>
            <a:off x="-43707" y="1719530"/>
            <a:ext cx="2872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Made by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geocachers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—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Ad-free and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open source</a:t>
            </a:r>
          </a:p>
        </p:txBody>
      </p:sp>
      <p:pic>
        <p:nvPicPr>
          <p:cNvPr id="15" name="Grafik 1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0F9F596-E45D-49F0-B9FD-9BE169897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70"/>
          <a:stretch/>
        </p:blipFill>
        <p:spPr>
          <a:xfrm>
            <a:off x="12459473" y="-8107"/>
            <a:ext cx="12306966" cy="48074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344713-07F4-4F92-81DA-C234F9FCB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5441" y="1101275"/>
            <a:ext cx="2318578" cy="43127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58F5268-3747-415D-B92F-46E07AD29E52}"/>
              </a:ext>
            </a:extLst>
          </p:cNvPr>
          <p:cNvSpPr txBox="1"/>
          <p:nvPr/>
        </p:nvSpPr>
        <p:spPr>
          <a:xfrm>
            <a:off x="12707503" y="127649"/>
            <a:ext cx="2334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Navigate to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AA87445-5331-4117-BDC8-3A01C6648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8568" y="1101276"/>
            <a:ext cx="2318577" cy="431270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32E4CB3-A8F6-4C66-ABA3-1E4FF68F02E8}"/>
              </a:ext>
            </a:extLst>
          </p:cNvPr>
          <p:cNvSpPr txBox="1"/>
          <p:nvPr/>
        </p:nvSpPr>
        <p:spPr>
          <a:xfrm>
            <a:off x="15837542" y="127649"/>
            <a:ext cx="2300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Log your finds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online or offline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91A2535-5B6C-43C1-8AE3-DB0AA3563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2582" y="1101275"/>
            <a:ext cx="2318577" cy="4312702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5314ADAF-E991-4D03-8D7F-6217627417C4}"/>
              </a:ext>
            </a:extLst>
          </p:cNvPr>
          <p:cNvSpPr txBox="1"/>
          <p:nvPr/>
        </p:nvSpPr>
        <p:spPr>
          <a:xfrm>
            <a:off x="18832023" y="127649"/>
            <a:ext cx="2547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Save and manage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 in lists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5B9548F-9B64-41B5-BF29-24DA8F68C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5707" y="1101275"/>
            <a:ext cx="2318576" cy="4312701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BF2BB1E-BD45-4E09-9519-9C3AD76520D0}"/>
              </a:ext>
            </a:extLst>
          </p:cNvPr>
          <p:cNvSpPr txBox="1"/>
          <p:nvPr/>
        </p:nvSpPr>
        <p:spPr>
          <a:xfrm>
            <a:off x="22209129" y="127649"/>
            <a:ext cx="203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Full trackable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FC853E-EA2B-4CCA-B1C2-136B4A2F945D}"/>
              </a:ext>
            </a:extLst>
          </p:cNvPr>
          <p:cNvSpPr txBox="1"/>
          <p:nvPr/>
        </p:nvSpPr>
        <p:spPr>
          <a:xfrm>
            <a:off x="26503926" y="11085"/>
            <a:ext cx="2824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374507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draußen, Spur, Gras enthält.&#10;&#10;Automatisch generierte Beschreibung">
            <a:extLst>
              <a:ext uri="{FF2B5EF4-FFF2-40B4-BE49-F238E27FC236}">
                <a16:creationId xmlns:a16="http://schemas.microsoft.com/office/drawing/2014/main" id="{1C112964-FEB2-4EF1-810E-A54C0C08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1" y="0"/>
            <a:ext cx="10267949" cy="51339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18302544" y="901598"/>
            <a:ext cx="3291123" cy="612170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3913C24-FA6F-4A27-9A9A-650414586D02}"/>
              </a:ext>
            </a:extLst>
          </p:cNvPr>
          <p:cNvSpPr txBox="1"/>
          <p:nvPr/>
        </p:nvSpPr>
        <p:spPr>
          <a:xfrm>
            <a:off x="15602872" y="394817"/>
            <a:ext cx="4115536" cy="13212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7986" dirty="0">
                <a:solidFill>
                  <a:schemeClr val="bg1"/>
                </a:solidFill>
                <a:latin typeface="232MKSDRoundMedium" panose="00000400000000000000" pitchFamily="2" charset="0"/>
                <a:cs typeface="Cordia New" panose="020B0502040204020203" pitchFamily="34" charset="-34"/>
              </a:rPr>
              <a:t>c:geo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40C548-1424-4EA2-941A-927BF65517A0}"/>
              </a:ext>
            </a:extLst>
          </p:cNvPr>
          <p:cNvSpPr txBox="1"/>
          <p:nvPr/>
        </p:nvSpPr>
        <p:spPr>
          <a:xfrm>
            <a:off x="14678379" y="1367041"/>
            <a:ext cx="2744280" cy="519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778" dirty="0">
                <a:solidFill>
                  <a:srgbClr val="F5981D"/>
                </a:solidFill>
                <a:latin typeface="232MKSDRoundMedium" panose="00000400000000000000" pitchFamily="2" charset="0"/>
              </a:rPr>
              <a:t>Geocaching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ABB84D1-DACE-439F-A3B2-C400F976665F}"/>
              </a:ext>
            </a:extLst>
          </p:cNvPr>
          <p:cNvSpPr txBox="1"/>
          <p:nvPr/>
        </p:nvSpPr>
        <p:spPr>
          <a:xfrm>
            <a:off x="15391056" y="1687903"/>
            <a:ext cx="2744280" cy="519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778" dirty="0" err="1">
                <a:solidFill>
                  <a:srgbClr val="F5981D"/>
                </a:solidFill>
                <a:latin typeface="232MKSDRoundMedium" panose="00000400000000000000" pitchFamily="2" charset="0"/>
              </a:rPr>
              <a:t>for</a:t>
            </a:r>
            <a:r>
              <a:rPr lang="de-DE" sz="2778" dirty="0">
                <a:solidFill>
                  <a:srgbClr val="F5981D"/>
                </a:solidFill>
                <a:latin typeface="232MKSDRoundMedium" panose="00000400000000000000" pitchFamily="2" charset="0"/>
              </a:rPr>
              <a:t> Android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382D9B-5B8D-4047-9CE5-48C0A7860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714" y="785058"/>
            <a:ext cx="742414" cy="74241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9EF1D8C-EF9C-4B39-86EB-A2DEEA61CAF5}"/>
              </a:ext>
            </a:extLst>
          </p:cNvPr>
          <p:cNvSpPr txBox="1"/>
          <p:nvPr/>
        </p:nvSpPr>
        <p:spPr>
          <a:xfrm>
            <a:off x="13287108" y="3256384"/>
            <a:ext cx="463441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Note: </a:t>
            </a:r>
            <a:r>
              <a:rPr lang="de-DE" sz="2400" dirty="0" err="1"/>
              <a:t>Used</a:t>
            </a:r>
            <a:r>
              <a:rPr lang="de-DE" sz="2400" dirty="0"/>
              <a:t> Font </a:t>
            </a:r>
            <a:r>
              <a:rPr lang="de-DE" sz="2400" dirty="0" err="1"/>
              <a:t>is</a:t>
            </a:r>
            <a:r>
              <a:rPr lang="de-DE" sz="2400" dirty="0"/>
              <a:t> 232MKSD Round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2A7420-58A5-4FD4-B7E3-055E00715EF3}"/>
              </a:ext>
            </a:extLst>
          </p:cNvPr>
          <p:cNvSpPr txBox="1"/>
          <p:nvPr/>
        </p:nvSpPr>
        <p:spPr>
          <a:xfrm>
            <a:off x="13287108" y="3992895"/>
            <a:ext cx="9183476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Screenshots:  </a:t>
            </a:r>
          </a:p>
          <a:p>
            <a:r>
              <a:rPr lang="de-DE" sz="2400" dirty="0"/>
              <a:t>developer.android.com/distribute/marketing-tools/device-art-generator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B3923B-320F-47B5-B2BA-024B8C237BC2}"/>
              </a:ext>
            </a:extLst>
          </p:cNvPr>
          <p:cNvSpPr txBox="1"/>
          <p:nvPr/>
        </p:nvSpPr>
        <p:spPr>
          <a:xfrm>
            <a:off x="13287108" y="2519873"/>
            <a:ext cx="580158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sz="2400" dirty="0"/>
              <a:t>1440 x 2880 580dpi  -  Pixel 2 XL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art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291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draußen, Spur, Gras enthält.&#10;&#10;Automatisch generierte Beschreibung">
            <a:extLst>
              <a:ext uri="{FF2B5EF4-FFF2-40B4-BE49-F238E27FC236}">
                <a16:creationId xmlns:a16="http://schemas.microsoft.com/office/drawing/2014/main" id="{1C112964-FEB2-4EF1-810E-A54C0C08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1" y="0"/>
            <a:ext cx="10267949" cy="51339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18302544" y="901598"/>
            <a:ext cx="3291123" cy="61217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9C3D46-2AC2-4C4B-9721-28FBFABD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773" y="80684"/>
            <a:ext cx="7109066" cy="31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2E20202-D16D-4957-8D94-F755B998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/>
          <a:stretch/>
        </p:blipFill>
        <p:spPr>
          <a:xfrm>
            <a:off x="3344" y="-5962"/>
            <a:ext cx="6173836" cy="48091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369912">
            <a:off x="3399296" y="2125237"/>
            <a:ext cx="34410920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369912">
            <a:off x="3481557" y="2953763"/>
            <a:ext cx="33993272" cy="3524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78150">
            <a:off x="1831714" y="1087113"/>
            <a:ext cx="2760665" cy="5135016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3377F48-164B-4593-AEFE-D1499DDE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9" b="49346"/>
          <a:stretch/>
        </p:blipFill>
        <p:spPr>
          <a:xfrm>
            <a:off x="0" y="2163400"/>
            <a:ext cx="15244699" cy="2637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E109F87-68D3-48C2-A91B-90665D9B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" y="-211396"/>
            <a:ext cx="3728279" cy="16550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D509C0-4938-488D-A95B-053E93322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300" y="1101274"/>
            <a:ext cx="2318578" cy="43127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B0E5F0-12F6-4838-941E-4FD4E95F7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0739" y="1101274"/>
            <a:ext cx="2318579" cy="43127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3DF791-65A2-479C-A785-F1BCD05510D5}"/>
              </a:ext>
            </a:extLst>
          </p:cNvPr>
          <p:cNvSpPr txBox="1"/>
          <p:nvPr/>
        </p:nvSpPr>
        <p:spPr>
          <a:xfrm>
            <a:off x="6823904" y="127649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Interaktive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Live-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Karte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62EB44-0071-4742-AAC5-06F838C46B93}"/>
              </a:ext>
            </a:extLst>
          </p:cNvPr>
          <p:cNvSpPr txBox="1"/>
          <p:nvPr/>
        </p:nvSpPr>
        <p:spPr>
          <a:xfrm>
            <a:off x="9351270" y="143037"/>
            <a:ext cx="28074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Vollständige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Offlineunterstützung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0773C8-0267-461C-BA5A-470FD5D172F1}"/>
              </a:ext>
            </a:extLst>
          </p:cNvPr>
          <p:cNvSpPr txBox="1"/>
          <p:nvPr/>
        </p:nvSpPr>
        <p:spPr>
          <a:xfrm>
            <a:off x="3103097" y="135343"/>
            <a:ext cx="28520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Mehrere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Plattformen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einer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App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669B11-E4F1-48F1-BBED-C7922047B4DA}"/>
              </a:ext>
            </a:extLst>
          </p:cNvPr>
          <p:cNvSpPr txBox="1"/>
          <p:nvPr/>
        </p:nvSpPr>
        <p:spPr>
          <a:xfrm>
            <a:off x="-43707" y="1823705"/>
            <a:ext cx="2872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Von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Cachern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für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Cacher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—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Werbefrei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und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Open Source</a:t>
            </a:r>
          </a:p>
        </p:txBody>
      </p:sp>
      <p:pic>
        <p:nvPicPr>
          <p:cNvPr id="15" name="Grafik 1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0F9F596-E45D-49F0-B9FD-9BE169897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9" r="19270" b="50300"/>
          <a:stretch/>
        </p:blipFill>
        <p:spPr>
          <a:xfrm>
            <a:off x="12459473" y="2163399"/>
            <a:ext cx="12306966" cy="21785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344713-07F4-4F92-81DA-C234F9FCB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5441" y="1101274"/>
            <a:ext cx="2318578" cy="431270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58F5268-3747-415D-B92F-46E07AD29E52}"/>
              </a:ext>
            </a:extLst>
          </p:cNvPr>
          <p:cNvSpPr txBox="1"/>
          <p:nvPr/>
        </p:nvSpPr>
        <p:spPr>
          <a:xfrm>
            <a:off x="12707503" y="127544"/>
            <a:ext cx="2334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Navigiere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zu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Geocaches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AA87445-5331-4117-BDC8-3A01C6648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8568" y="1101275"/>
            <a:ext cx="2318577" cy="431270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32E4CB3-A8F6-4C66-ABA3-1E4FF68F02E8}"/>
              </a:ext>
            </a:extLst>
          </p:cNvPr>
          <p:cNvSpPr txBox="1"/>
          <p:nvPr/>
        </p:nvSpPr>
        <p:spPr>
          <a:xfrm>
            <a:off x="15730080" y="143037"/>
            <a:ext cx="250421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Logge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deine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Funde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online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oder</a:t>
            </a:r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offline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91A2535-5B6C-43C1-8AE3-DB0AA3563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2582" y="1101274"/>
            <a:ext cx="2318577" cy="43127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5314ADAF-E991-4D03-8D7F-6217627417C4}"/>
              </a:ext>
            </a:extLst>
          </p:cNvPr>
          <p:cNvSpPr txBox="1"/>
          <p:nvPr/>
        </p:nvSpPr>
        <p:spPr>
          <a:xfrm>
            <a:off x="19004219" y="143036"/>
            <a:ext cx="22108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Speichere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 in Listen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5B9548F-9B64-41B5-BF29-24DA8F68C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5707" y="1101275"/>
            <a:ext cx="2318576" cy="4312702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BF2BB1E-BD45-4E09-9519-9C3AD76520D0}"/>
              </a:ext>
            </a:extLst>
          </p:cNvPr>
          <p:cNvSpPr txBox="1"/>
          <p:nvPr/>
        </p:nvSpPr>
        <p:spPr>
          <a:xfrm>
            <a:off x="22168253" y="127649"/>
            <a:ext cx="21178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Unterstützung</a:t>
            </a:r>
            <a:endParaRPr lang="en-US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en-US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von </a:t>
            </a:r>
            <a:r>
              <a:rPr lang="en-US" sz="2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Trackables</a:t>
            </a:r>
            <a:endParaRPr lang="de-DE" sz="2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95F9A9-32A5-45AD-8D51-12188F70BEE4}"/>
              </a:ext>
            </a:extLst>
          </p:cNvPr>
          <p:cNvSpPr txBox="1"/>
          <p:nvPr/>
        </p:nvSpPr>
        <p:spPr>
          <a:xfrm>
            <a:off x="26503926" y="11085"/>
            <a:ext cx="3214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German</a:t>
            </a:r>
          </a:p>
        </p:txBody>
      </p:sp>
    </p:spTree>
    <p:extLst>
      <p:ext uri="{BB962C8B-B14F-4D97-AF65-F5344CB8AC3E}">
        <p14:creationId xmlns:p14="http://schemas.microsoft.com/office/powerpoint/2010/main" val="281437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2E20202-D16D-4957-8D94-F755B998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/>
          <a:stretch/>
        </p:blipFill>
        <p:spPr>
          <a:xfrm>
            <a:off x="3344" y="-5962"/>
            <a:ext cx="6173836" cy="48091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369912">
            <a:off x="3399296" y="2125237"/>
            <a:ext cx="34410920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369912">
            <a:off x="3481557" y="2953763"/>
            <a:ext cx="33993272" cy="35242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78150">
            <a:off x="1831714" y="1087113"/>
            <a:ext cx="2760665" cy="5135015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3377F48-164B-4593-AEFE-D1499DDE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b="65573"/>
          <a:stretch/>
        </p:blipFill>
        <p:spPr>
          <a:xfrm>
            <a:off x="0" y="1164080"/>
            <a:ext cx="15244699" cy="4829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E109F87-68D3-48C2-A91B-90665D9B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" y="-211396"/>
            <a:ext cx="3728279" cy="16550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D509C0-4938-488D-A95B-053E93322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300" y="1101274"/>
            <a:ext cx="2318578" cy="43127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B0E5F0-12F6-4838-941E-4FD4E95F7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2314" y="1101274"/>
            <a:ext cx="2318578" cy="43127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3DF791-65A2-479C-A785-F1BCD05510D5}"/>
              </a:ext>
            </a:extLst>
          </p:cNvPr>
          <p:cNvSpPr txBox="1"/>
          <p:nvPr/>
        </p:nvSpPr>
        <p:spPr>
          <a:xfrm>
            <a:off x="6808624" y="127649"/>
            <a:ext cx="1625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Interactive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live 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62EB44-0071-4742-AAC5-06F838C46B93}"/>
              </a:ext>
            </a:extLst>
          </p:cNvPr>
          <p:cNvSpPr txBox="1"/>
          <p:nvPr/>
        </p:nvSpPr>
        <p:spPr>
          <a:xfrm>
            <a:off x="9961963" y="130561"/>
            <a:ext cx="1633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Full offline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0773C8-0267-461C-BA5A-470FD5D172F1}"/>
              </a:ext>
            </a:extLst>
          </p:cNvPr>
          <p:cNvSpPr txBox="1"/>
          <p:nvPr/>
        </p:nvSpPr>
        <p:spPr>
          <a:xfrm>
            <a:off x="3465038" y="127649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Multi platform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669B11-E4F1-48F1-BBED-C7922047B4DA}"/>
              </a:ext>
            </a:extLst>
          </p:cNvPr>
          <p:cNvSpPr txBox="1"/>
          <p:nvPr/>
        </p:nvSpPr>
        <p:spPr>
          <a:xfrm>
            <a:off x="-43707" y="1719530"/>
            <a:ext cx="2872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Made by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geocachers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—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Ad-free and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open source</a:t>
            </a:r>
          </a:p>
        </p:txBody>
      </p:sp>
      <p:pic>
        <p:nvPicPr>
          <p:cNvPr id="15" name="Grafik 1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0F9F596-E45D-49F0-B9FD-9BE169897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r="19270" b="65573"/>
          <a:stretch/>
        </p:blipFill>
        <p:spPr>
          <a:xfrm>
            <a:off x="12459473" y="1164080"/>
            <a:ext cx="12306966" cy="4829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344713-07F4-4F92-81DA-C234F9FCB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5441" y="1101275"/>
            <a:ext cx="2318578" cy="431270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58F5268-3747-415D-B92F-46E07AD29E52}"/>
              </a:ext>
            </a:extLst>
          </p:cNvPr>
          <p:cNvSpPr txBox="1"/>
          <p:nvPr/>
        </p:nvSpPr>
        <p:spPr>
          <a:xfrm>
            <a:off x="12707503" y="127649"/>
            <a:ext cx="2334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Navigate to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AA87445-5331-4117-BDC8-3A01C6648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8568" y="1101276"/>
            <a:ext cx="2318577" cy="431270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32E4CB3-A8F6-4C66-ABA3-1E4FF68F02E8}"/>
              </a:ext>
            </a:extLst>
          </p:cNvPr>
          <p:cNvSpPr txBox="1"/>
          <p:nvPr/>
        </p:nvSpPr>
        <p:spPr>
          <a:xfrm>
            <a:off x="15837542" y="127649"/>
            <a:ext cx="2300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Log your finds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online or offline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91A2535-5B6C-43C1-8AE3-DB0AA3563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2582" y="1101275"/>
            <a:ext cx="2318577" cy="4312702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5314ADAF-E991-4D03-8D7F-6217627417C4}"/>
              </a:ext>
            </a:extLst>
          </p:cNvPr>
          <p:cNvSpPr txBox="1"/>
          <p:nvPr/>
        </p:nvSpPr>
        <p:spPr>
          <a:xfrm>
            <a:off x="18832023" y="127649"/>
            <a:ext cx="2547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Save and manage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caches in lists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85B9548F-9B64-41B5-BF29-24DA8F68C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5707" y="1101275"/>
            <a:ext cx="2318576" cy="4312701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BF2BB1E-BD45-4E09-9519-9C3AD76520D0}"/>
              </a:ext>
            </a:extLst>
          </p:cNvPr>
          <p:cNvSpPr txBox="1"/>
          <p:nvPr/>
        </p:nvSpPr>
        <p:spPr>
          <a:xfrm>
            <a:off x="22209129" y="127649"/>
            <a:ext cx="2036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Full trackable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support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FC853E-EA2B-4CCA-B1C2-136B4A2F945D}"/>
              </a:ext>
            </a:extLst>
          </p:cNvPr>
          <p:cNvSpPr txBox="1"/>
          <p:nvPr/>
        </p:nvSpPr>
        <p:spPr>
          <a:xfrm>
            <a:off x="26503926" y="11085"/>
            <a:ext cx="2824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81949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</Words>
  <Application>Microsoft Office PowerPoint</Application>
  <PresentationFormat>Benutzerdefiniert</PresentationFormat>
  <Paragraphs>81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232MKSDRoundMedium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Meyer</dc:creator>
  <cp:lastModifiedBy>Florian Meyer</cp:lastModifiedBy>
  <cp:revision>59</cp:revision>
  <dcterms:created xsi:type="dcterms:W3CDTF">2020-08-11T21:23:55Z</dcterms:created>
  <dcterms:modified xsi:type="dcterms:W3CDTF">2020-08-18T14:47:41Z</dcterms:modified>
</cp:coreProperties>
</file>